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2D023-3B17-9F5B-DCF0-A34EE9819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B178F2-8BD9-9356-E415-035AAFADE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E9EDC7-2E41-7B4E-8816-A38CEAB3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D63B4C-915E-87F4-80F8-154903FF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14F0D7-AC62-E753-6DC3-429A3EDA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9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8EED3-2ED6-CDC7-02EF-4B85FEEB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2E093D-2253-F34F-B916-172553440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DD2345-C081-7215-F5FB-804CC62E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2ADD41-E99F-6BBC-40D5-EDE40E42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7F9DCD-C383-B58C-456C-1A5A1B68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2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EE6834-3D14-C70A-628D-701DB4BF4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B9E9FD-76A6-7EB4-EDE5-B408183D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C0AFA5-B3D0-C384-350B-BB7FAFB7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985D8-5C4D-D729-2B54-E5E1EB3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2FA840-D051-8525-6320-36C48014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43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5D65F-574D-D43E-9F6F-830870CA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BB3E5A-A4B3-306A-8E71-2D4A243CF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57E1AD-631F-52B1-3B54-CE67B7A2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F9B1F9-0EC5-DD9B-C1CD-6589E438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86E691-2FE4-86FC-E1D2-862A44B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93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23DE9-FCF8-45BE-E760-5E6D4E4A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AA3D90-93D0-8875-932F-52C8D7C72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1B2C8-FDED-167F-A26B-B6F08F59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BA1FA0-9952-2721-6E79-5DB68493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455792-DACA-944E-B837-51837DAC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66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89C-3912-E240-E5CC-1E7F8DA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50F8A-E9A4-A0FE-9933-B3D0ACF9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DD271-7EFE-1DA4-BDDF-0608EB247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9B2FB9-07A0-239B-880C-4B7F5ABD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4E04C1-5A3B-4E43-7639-B5D7D5F5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008C65-36F0-13A7-0F88-67E8EBA9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50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D2FA7-6EF7-C49C-FC52-CA24DF56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66999-2553-C505-40C4-1D70B3AEE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7D48B2-628C-F576-A249-3CBECFF5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278C6B-1972-5517-A94E-2650941B8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C6FE3C-D9D3-D544-BF87-882CDFD5F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8A9E7F-256A-EA24-41D8-7667557B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38CDB20-D107-31BB-79F4-75883A0F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C46DD2-C18F-B376-BFE5-779C1805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57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716B2-F379-C26E-1987-2FA89B6E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93339C-4CAD-A339-266E-8F249E71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B4C960-738A-CCBD-921D-85AC38F2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4BA294-34ED-BABD-B4F2-765CCE70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67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5811E1-5167-51A1-5DB8-6C9142A9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1EEAA7A-8DB1-83B2-F65E-24F9711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0F55FD-2D20-E656-9E33-467CF69E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18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FB761-507D-34D6-778C-DCEF6C17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7CF8CA-9372-B008-742A-A66A612E1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C599D5-F56D-6A7E-A5D9-7DEE8B7FE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2359F9-7468-CD42-686A-FDA8C18A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75D336-1488-EA77-213B-7DAEEA53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72E223-7D78-34F3-5044-929679EA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2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153AD-2ABB-BF4C-1CEB-AEBF32F3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0BB56F-23A1-2896-541C-E922ADE11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86EFE3-0336-AD8F-76A6-DA2A49064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FA1F73-5218-5536-CDAF-A827B289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37EED9-D0CC-C159-703A-6F83C988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5FB1E7-B66E-8257-5086-C742012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54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D45DDF-083A-0183-628E-F0F87465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855C12-D8DF-CFA3-3DC5-446660F1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EF3374-3A81-152D-8F08-6AED802FB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78D80-9E88-465D-A1E4-1BB6650E2B1E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F1022F-EC39-2718-FDAA-E2E5058ED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EB797E-A959-C7E3-A1B9-B3B6521C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33945-8639-4D0A-84F1-57089452E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93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8D022-C63A-7706-0621-2C11DD0C8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Big Data Fundamentos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6D3479-5E73-A4A0-A6EB-D337F1901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Data Science </a:t>
            </a:r>
            <a:r>
              <a:rPr lang="pt-BR" dirty="0" err="1"/>
              <a:t>Academy</a:t>
            </a:r>
            <a:r>
              <a:rPr lang="pt-BR" dirty="0"/>
              <a:t> - Resumo</a:t>
            </a:r>
          </a:p>
        </p:txBody>
      </p:sp>
    </p:spTree>
    <p:extLst>
      <p:ext uri="{BB962C8B-B14F-4D97-AF65-F5344CB8AC3E}">
        <p14:creationId xmlns:p14="http://schemas.microsoft.com/office/powerpoint/2010/main" val="183077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7B04AD-76BD-7D62-3732-D834B306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67" y="1318567"/>
            <a:ext cx="9381866" cy="51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1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1D134B-2607-FE41-DED4-82E43CD8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79" y="1286588"/>
            <a:ext cx="8988442" cy="48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8D31E5-ADD0-2A08-4775-2AAB8DA1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5128"/>
            <a:ext cx="9943531" cy="50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7A28F1-8A7B-72B8-97DA-0D2E5432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17" y="1297397"/>
            <a:ext cx="9945165" cy="50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B1AA1-10D6-8543-FC8B-D17BD774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06" y="1426273"/>
            <a:ext cx="9693746" cy="47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1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 – DW benefícios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9097D4-8BE4-53F9-076F-29DE9F65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40" y="1229059"/>
            <a:ext cx="9479120" cy="51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6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Datalake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80BFDA-AF11-6AE7-FDCE-8FABE7C1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01" y="1473906"/>
            <a:ext cx="10257479" cy="49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5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Datalake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2D345C-8398-7D2F-951E-87B6B618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47" y="1357023"/>
            <a:ext cx="9551505" cy="51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39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Datalake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87594B-3E7A-6D6F-974C-B4C3C734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4" y="1309120"/>
            <a:ext cx="9499411" cy="49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Datalake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B74161-8CEE-AE37-F1B6-BB35B7C9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56" y="1461813"/>
            <a:ext cx="10086488" cy="50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5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00E4F-5CAD-1B29-D84D-51645A01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82BE77-29AB-CD0A-6220-FA5C2FAE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032"/>
            <a:ext cx="1051560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Datalake</a:t>
            </a:r>
            <a:r>
              <a:rPr lang="pt-BR" dirty="0"/>
              <a:t> - benefícios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240AE0-D439-EFE2-8CB1-CBDEEF67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5" y="1199839"/>
            <a:ext cx="9760449" cy="52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Store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23D6DD-72F3-F5DD-6A93-9E58E159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22" y="1204602"/>
            <a:ext cx="9681956" cy="52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8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Store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93761E-4B8C-EDA3-ACBB-DC9BD8D8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38" y="1442760"/>
            <a:ext cx="9979124" cy="50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2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Store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EC0F3E-7AEA-5E85-CFB8-8BE8D616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30" y="365125"/>
            <a:ext cx="9831888" cy="52739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C2C5C0-F843-038A-AA47-C7174C78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6357"/>
            <a:ext cx="9831888" cy="28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9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C8836-3C49-9950-2DA3-C383ECE5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4vs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81C2F5-D52A-A25A-4A4E-6465F27F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1" y="1863682"/>
            <a:ext cx="9374945" cy="47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C8836-3C49-9950-2DA3-C383ECE5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4vs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9665DA-2ABA-9BB4-D8EE-1EF250E8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91" y="1690688"/>
            <a:ext cx="9574018" cy="49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C8836-3C49-9950-2DA3-C383ECE5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Big data </a:t>
            </a:r>
            <a:r>
              <a:rPr lang="pt-BR" dirty="0" err="1"/>
              <a:t>analytics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2BC83B-FE7D-FCF6-B2D3-9A3E11EA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11" y="1292804"/>
            <a:ext cx="9791377" cy="53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5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C8836-3C49-9950-2DA3-C383ECE5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Big data </a:t>
            </a:r>
            <a:r>
              <a:rPr lang="pt-BR" dirty="0" err="1"/>
              <a:t>analytics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69CEFD-B839-C579-4E2D-37081D9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83" y="1555437"/>
            <a:ext cx="9657434" cy="53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4CFE7B-F026-A82F-A3DB-EC06E3818FC6}"/>
              </a:ext>
            </a:extLst>
          </p:cNvPr>
          <p:cNvSpPr txBox="1"/>
          <p:nvPr/>
        </p:nvSpPr>
        <p:spPr>
          <a:xfrm>
            <a:off x="838200" y="1690688"/>
            <a:ext cx="98206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3F4041"/>
                </a:solidFill>
                <a:effectLst/>
                <a:latin typeface="inherit"/>
              </a:rPr>
              <a:t>Qual o Volume de Armazenamento do Facebook e Google?</a:t>
            </a:r>
            <a:b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</a:b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inherit"/>
              </a:rPr>
              <a:t>Já se fez esta pergunta? Nós já. Por isso fomos buscar o volume de dados que as maiores empresas de internet estão armazenando neste momento. </a:t>
            </a:r>
            <a:b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</a:b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Kilobytes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Megabyte</a:t>
            </a: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Megabytes = 1 Gigabyte</a:t>
            </a: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Gigabytes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Terabyte</a:t>
            </a: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Terabytes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Petabyte</a:t>
            </a: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Petabytes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Exabyte</a:t>
            </a: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Exabytes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Zettabyte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 </a:t>
            </a:r>
          </a:p>
          <a:p>
            <a:pPr algn="l"/>
            <a:r>
              <a:rPr lang="pt-BR" b="1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1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Zettabytes</a:t>
            </a:r>
            <a:r>
              <a:rPr lang="pt-BR" b="1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1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Yottabyte</a:t>
            </a:r>
            <a:r>
              <a:rPr lang="pt-BR" b="1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 </a:t>
            </a:r>
            <a:r>
              <a:rPr lang="pt-BR" b="1" i="0" dirty="0">
                <a:solidFill>
                  <a:srgbClr val="3F4041"/>
                </a:solidFill>
                <a:effectLst/>
                <a:latin typeface="Lato" panose="020B0604020202020204" pitchFamily="34" charset="0"/>
              </a:rPr>
              <a:t>[Facebook e Google estão aqui]</a:t>
            </a:r>
            <a:endParaRPr lang="pt-BR" b="1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Yottabytes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Brontobyte</a:t>
            </a: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1024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Brontobytes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 = 1 </a:t>
            </a:r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Geobyte</a:t>
            </a:r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endParaRPr lang="pt-BR" b="0" i="0" dirty="0">
              <a:solidFill>
                <a:srgbClr val="3F4041"/>
              </a:solidFill>
              <a:effectLst/>
              <a:latin typeface="Oxygen" panose="020B0604020202020204" pitchFamily="2" charset="0"/>
            </a:endParaRPr>
          </a:p>
          <a:p>
            <a:pPr algn="l"/>
            <a:r>
              <a:rPr lang="pt-BR" b="0" i="0" dirty="0" err="1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Obs</a:t>
            </a:r>
            <a:r>
              <a:rPr lang="pt-BR" b="0" i="0" dirty="0">
                <a:solidFill>
                  <a:srgbClr val="3F4041"/>
                </a:solidFill>
                <a:effectLst/>
                <a:latin typeface="Oxygen" panose="020B0604020202020204" pitchFamily="2" charset="0"/>
              </a:rPr>
              <a:t>: Os valores acima estão arredondados e simplificados para fins de ilustração!</a:t>
            </a:r>
          </a:p>
        </p:txBody>
      </p:sp>
    </p:spTree>
    <p:extLst>
      <p:ext uri="{BB962C8B-B14F-4D97-AF65-F5344CB8AC3E}">
        <p14:creationId xmlns:p14="http://schemas.microsoft.com/office/powerpoint/2010/main" val="364296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6514DA-CBBF-63A3-C732-8C3847A2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7" y="1375840"/>
            <a:ext cx="9159773" cy="49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9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E894-E249-09DD-2A35-2CBB432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volumes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AE1DD6-B988-D8CF-B0CA-75859A4A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13" y="1373158"/>
            <a:ext cx="9358974" cy="5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5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161</Words>
  <Application>Microsoft Office PowerPoint</Application>
  <PresentationFormat>Widescreen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inherit</vt:lpstr>
      <vt:lpstr>Lato</vt:lpstr>
      <vt:lpstr>Oxygen</vt:lpstr>
      <vt:lpstr>Tema do Office</vt:lpstr>
      <vt:lpstr>Big Data Fundamentos</vt:lpstr>
      <vt:lpstr>O que é </vt:lpstr>
      <vt:lpstr>Os 4vs</vt:lpstr>
      <vt:lpstr>4vs</vt:lpstr>
      <vt:lpstr>Big data analytics</vt:lpstr>
      <vt:lpstr>Exemplos Big data analytics</vt:lpstr>
      <vt:lpstr>Grandes volumes</vt:lpstr>
      <vt:lpstr>Grandes volumes</vt:lpstr>
      <vt:lpstr>Grandes volumes</vt:lpstr>
      <vt:lpstr>Grandes volumes</vt:lpstr>
      <vt:lpstr>Grandes volumes</vt:lpstr>
      <vt:lpstr>Grandes volumes</vt:lpstr>
      <vt:lpstr>Grandes volumes</vt:lpstr>
      <vt:lpstr>Grandes volumes</vt:lpstr>
      <vt:lpstr>Grandes volumes – DW benefícios</vt:lpstr>
      <vt:lpstr>Datalake</vt:lpstr>
      <vt:lpstr>Datalake</vt:lpstr>
      <vt:lpstr>Datalake</vt:lpstr>
      <vt:lpstr>Datalake</vt:lpstr>
      <vt:lpstr>Datalake - benefícios</vt:lpstr>
      <vt:lpstr>Data Store</vt:lpstr>
      <vt:lpstr>Data Store</vt:lpstr>
      <vt:lpstr>Data Store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Fundamentos</dc:title>
  <dc:creator>CLAUDIOMIRO CAETANO DA SILVA</dc:creator>
  <cp:lastModifiedBy>CLAUDIOMIRO CAETANO DA SILVA</cp:lastModifiedBy>
  <cp:revision>5</cp:revision>
  <dcterms:created xsi:type="dcterms:W3CDTF">2023-03-22T15:20:05Z</dcterms:created>
  <dcterms:modified xsi:type="dcterms:W3CDTF">2023-03-22T19:45:57Z</dcterms:modified>
</cp:coreProperties>
</file>